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14"/>
    <p:restoredTop sz="94640"/>
  </p:normalViewPr>
  <p:slideViewPr>
    <p:cSldViewPr snapToGrid="0">
      <p:cViewPr varScale="1">
        <p:scale>
          <a:sx n="102" d="100"/>
          <a:sy n="102" d="100"/>
        </p:scale>
        <p:origin x="1624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C8A63-2A82-7170-2443-83B1E812E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5288E9-A771-AABB-9004-8EB6F4564D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2BBBB-23E3-6952-B182-043185EE5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FDB69-A600-188C-F623-DE31CB225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84F21-6F8B-AB1D-062F-3949219A0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6CA42-A322-694F-3718-B7E12133B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90687-FD60-CD81-087B-BDC8A29B3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3B45F-6BA7-795F-EF31-081D7839B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9F1AD-259C-EE7F-5844-2E18CF996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0AAF0-C5F3-C5DE-1041-21A7E035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03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5753FC-DEA4-D783-D279-33D2838B59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403FCE-1192-7145-0D8D-6744926E6C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824EB-4AE1-9398-19D0-EC6465D4F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CAC78-D7F6-C5E3-CB04-FEDBFB6F0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9DB8F-47FA-1289-B9EF-3BA012D1F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18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66F42-62D0-F7A5-7B3F-6C2193CD3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45AC5-91A2-40FA-295B-9BAAB6C21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F8883-7212-54EF-C36F-C5A2A5750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72E39-29BF-3956-24F5-22DDA79AF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E5A2B-79E5-75D5-9C2B-16D4BC05B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304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EC5AC-D005-CCA0-2910-054AB97B6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4FA25-1F22-8411-A817-4A7BDDDC1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969D1-970E-06AE-C20E-29396C76A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7869E-2A04-D762-61BA-4AB7B2B2C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118C5-B2DF-0CFF-5CFE-580FE862D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073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BADB8-1E81-6F96-D766-A720269DE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B9C82-1C33-676E-9B10-36EDB2375D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8EE266-F007-9639-37AD-D8B008B7D2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B148AF-A3AB-0B05-5D53-0EEAFC495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18F059-CDC9-A173-E0A5-8083A4289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61B89F-FCFC-4A03-5F9F-E0928ECAB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68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51360-59F2-CD3A-25EC-2C6B271C7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A4BAA-B8DC-F64C-DA77-FC7EE6233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7744E3-BCD3-B057-62CE-3DA691F26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AE572E-E450-944B-ABB0-DF90B56631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7300DE-BD54-C6D1-CB52-CF420B97FB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83AF55-8E3C-59E8-357A-DCB00BA1E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F4B64E-FB99-3FBB-1E1B-2D8B956EC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033AE4-24F0-3C8C-1B1F-D0A2FB424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111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E62DE-DE29-1336-D2F5-69A9F7F54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6E2DC1-DC4F-B83C-0BA5-FED91CD0B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8C6778-BFB2-628B-1641-93D1A8620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2362FD-B690-5695-6ED2-BA1AB2255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4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396B72-CB0B-92BF-002F-6AB36F827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9988CB-B111-86D0-A004-015045ADE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467A2B-C12D-3E7A-318A-6992FFD37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696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9E250-7D82-0916-1D6F-957F64AB7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FA165-8A3E-3B1B-04C9-71DAB920B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15AAE2-48E3-1C66-322F-55F6DF70A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97B925-A840-68A7-C538-33AA3120C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1B089-11B8-A024-EAFE-2BC985E71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11F9A-8B8F-994D-F7A8-58222D98E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070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AE040-CA16-060C-35E4-9AA505B71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D59F43-55C3-881D-06CC-45BF115C84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9E3D5D-CDF8-656B-28D8-87AF003B65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F6235-EFA4-53AF-4A2B-EF3FA20D1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B91E3-39B1-26E0-CBCA-0F4001C70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FC185-996B-0663-6A9E-F40E172CC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165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B84B8E-EBB3-E753-0447-A2F96F214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AA672-9686-07BD-D912-629BE7B5F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172D2-49CB-C987-F903-772C036244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6E8290-91E6-DA48-8EB2-D3203D4BF9F1}" type="datetimeFigureOut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AD9D1-3C9C-6BC6-BB37-F95EF65035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0CAE5-18A9-8C56-EAE8-6F655F2A0D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57CCDB-5A7D-E64A-83D5-403E30C367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89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n open book with dots and lines coming out of it&#10;&#10;AI-generated content may be incorrect.">
            <a:extLst>
              <a:ext uri="{FF2B5EF4-FFF2-40B4-BE49-F238E27FC236}">
                <a16:creationId xmlns:a16="http://schemas.microsoft.com/office/drawing/2014/main" id="{2CF48231-768D-21C2-2B4C-09F48AA63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319" y="74621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149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93942-B46A-4EE8-2D57-536EA6F75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34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looking at a book&#10;&#10;AI-generated content may be incorrect.">
            <a:extLst>
              <a:ext uri="{FF2B5EF4-FFF2-40B4-BE49-F238E27FC236}">
                <a16:creationId xmlns:a16="http://schemas.microsoft.com/office/drawing/2014/main" id="{942702F4-4FAA-731A-5DB5-E5C800EDD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254" y="8382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021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people looking at a book&#10;&#10;AI-generated content may be incorrect.">
            <a:extLst>
              <a:ext uri="{FF2B5EF4-FFF2-40B4-BE49-F238E27FC236}">
                <a16:creationId xmlns:a16="http://schemas.microsoft.com/office/drawing/2014/main" id="{575C5C52-A3A9-7EFF-A0C5-7D1E61EE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34" b="5908"/>
          <a:stretch/>
        </p:blipFill>
        <p:spPr>
          <a:xfrm>
            <a:off x="966538" y="276727"/>
            <a:ext cx="9924756" cy="599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345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1586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 McCreary</dc:creator>
  <cp:lastModifiedBy>Dan McCreary</cp:lastModifiedBy>
  <cp:revision>2</cp:revision>
  <dcterms:created xsi:type="dcterms:W3CDTF">2025-05-16T19:55:34Z</dcterms:created>
  <dcterms:modified xsi:type="dcterms:W3CDTF">2025-05-17T22:21:40Z</dcterms:modified>
</cp:coreProperties>
</file>

<file path=docProps/thumbnail.jpeg>
</file>